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73" r:id="rId3"/>
    <p:sldId id="274" r:id="rId4"/>
    <p:sldId id="285" r:id="rId5"/>
    <p:sldId id="275" r:id="rId6"/>
    <p:sldId id="258" r:id="rId7"/>
    <p:sldId id="305" r:id="rId8"/>
    <p:sldId id="304" r:id="rId9"/>
    <p:sldId id="297" r:id="rId10"/>
    <p:sldId id="289" r:id="rId11"/>
    <p:sldId id="276" r:id="rId12"/>
    <p:sldId id="277" r:id="rId13"/>
    <p:sldId id="290" r:id="rId14"/>
    <p:sldId id="278" r:id="rId15"/>
    <p:sldId id="279" r:id="rId16"/>
    <p:sldId id="280" r:id="rId17"/>
    <p:sldId id="281" r:id="rId18"/>
    <p:sldId id="283" r:id="rId19"/>
    <p:sldId id="288" r:id="rId20"/>
    <p:sldId id="286" r:id="rId21"/>
    <p:sldId id="287" r:id="rId22"/>
    <p:sldId id="284" r:id="rId23"/>
    <p:sldId id="291" r:id="rId24"/>
    <p:sldId id="292" r:id="rId25"/>
    <p:sldId id="293" r:id="rId26"/>
    <p:sldId id="294" r:id="rId27"/>
    <p:sldId id="299" r:id="rId28"/>
    <p:sldId id="295" r:id="rId29"/>
    <p:sldId id="296" r:id="rId30"/>
    <p:sldId id="303" r:id="rId31"/>
    <p:sldId id="302" r:id="rId32"/>
    <p:sldId id="300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17.11.2017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17.11.2017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17.11.2017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17.11.2017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17.11.2017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AEE4BB1-2F44-4E9D-88E2-6AA96EAE3D6E}"/>
                </a:ext>
              </a:extLst>
            </p:cNvPr>
            <p:cNvSpPr/>
            <p:nvPr/>
          </p:nvSpPr>
          <p:spPr>
            <a:xfrm>
              <a:off x="8114898" y="452858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AF55C9-8063-4661-8680-FB7942672048}"/>
                </a:ext>
              </a:extLst>
            </p:cNvPr>
            <p:cNvSpPr/>
            <p:nvPr/>
          </p:nvSpPr>
          <p:spPr>
            <a:xfrm>
              <a:off x="8114898" y="4138762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3DAF65-381A-48E0-93DA-505478921A09}"/>
                </a:ext>
              </a:extLst>
            </p:cNvPr>
            <p:cNvSpPr/>
            <p:nvPr/>
          </p:nvSpPr>
          <p:spPr>
            <a:xfrm>
              <a:off x="8114897" y="3703220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117D8C9-B3C0-44C9-927D-4C67539AE204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9878468-8499-498E-936E-791D38F581A9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1FAD12-B935-4152-A3CE-855BEF26652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998226A-AB38-4EAD-8DCF-48AAF61A0A57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101005" y="2490614"/>
            <a:ext cx="2664124" cy="24063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10930"/>
            <a:ext cx="1247280" cy="468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749254" y="2495468"/>
            <a:ext cx="12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3784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Neuheit auf diesem Gebiet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Markt nimmt erstes Produkt nicht wie gewünscht an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798541" y="5703513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0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4" y="4119580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28" y="4120656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mit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7978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</Words>
  <Application>Microsoft Office PowerPoint</Application>
  <PresentationFormat>Breitbild</PresentationFormat>
  <Paragraphs>608</Paragraphs>
  <Slides>32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180</cp:revision>
  <dcterms:created xsi:type="dcterms:W3CDTF">2017-10-26T10:14:06Z</dcterms:created>
  <dcterms:modified xsi:type="dcterms:W3CDTF">2017-11-17T18:41:12Z</dcterms:modified>
</cp:coreProperties>
</file>